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Рассматривание</a:t>
          </a:r>
          <a:r>
            <a:rPr lang="ru-RU" baseline="0" dirty="0" smtClean="0"/>
            <a:t> </a:t>
          </a:r>
          <a:r>
            <a:rPr lang="ru-RU" baseline="0" dirty="0" smtClean="0"/>
            <a:t>иллюстрации о Великой Отечественной войне.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творчества: рисование «Солдат на посту», аппликация «Военная техника», С/</a:t>
          </a:r>
          <a:r>
            <a:rPr lang="ru-RU" dirty="0" err="1" smtClean="0"/>
            <a:t>р</a:t>
          </a:r>
          <a:r>
            <a:rPr lang="ru-RU" dirty="0" smtClean="0"/>
            <a:t> игры по теме, подвижные </a:t>
          </a:r>
          <a:r>
            <a:rPr lang="ru-RU" dirty="0" smtClean="0"/>
            <a:t>игры, подарки дедушкам и бабушкам к празднику.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Оформление альбома «Когда наш папа служил».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Приобретение наглядного пособия «Защитники отечества».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Чтение М. </a:t>
          </a:r>
          <a:r>
            <a:rPr lang="ru-RU" dirty="0" err="1" smtClean="0"/>
            <a:t>Матусовский</a:t>
          </a:r>
          <a:r>
            <a:rPr lang="ru-RU" dirty="0" smtClean="0"/>
            <a:t> «С чего начинается Родина».</a:t>
          </a:r>
          <a:endParaRPr lang="ru-RU" dirty="0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 smtClean="0"/>
            <a:t>Посещение </a:t>
          </a:r>
          <a:r>
            <a:rPr lang="ru-RU" dirty="0" smtClean="0"/>
            <a:t>родителями мероприятия посвященному Великой отечественной войне.</a:t>
          </a:r>
          <a:endParaRPr lang="ru-RU" dirty="0"/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3FC0DC52-B335-40BB-8448-7A7472BE9E4E}">
      <dgm:prSet phldrT="[Текст]"/>
      <dgm:spPr/>
      <dgm:t>
        <a:bodyPr/>
        <a:lstStyle/>
        <a:p>
          <a:r>
            <a:rPr lang="ru-RU" dirty="0" smtClean="0"/>
            <a:t>Пословицы и поговорки о Родине.</a:t>
          </a:r>
          <a:endParaRPr lang="ru-RU" dirty="0"/>
        </a:p>
      </dgm:t>
    </dgm:pt>
    <dgm:pt modelId="{ECFFC795-64B3-42B8-9F29-F8BE1A145C68}" type="parTrans" cxnId="{BC137F75-975B-481A-83E7-AE9C49785EEA}">
      <dgm:prSet/>
      <dgm:spPr/>
      <dgm:t>
        <a:bodyPr/>
        <a:lstStyle/>
        <a:p>
          <a:endParaRPr lang="ru-RU"/>
        </a:p>
      </dgm:t>
    </dgm:pt>
    <dgm:pt modelId="{45A70BEC-9125-45BF-B2C6-020E7D97886E}" type="sibTrans" cxnId="{BC137F75-975B-481A-83E7-AE9C49785EEA}">
      <dgm:prSet/>
      <dgm:spPr/>
      <dgm:t>
        <a:bodyPr/>
        <a:lstStyle/>
        <a:p>
          <a:endParaRPr lang="ru-RU"/>
        </a:p>
      </dgm:t>
    </dgm:pt>
    <dgm:pt modelId="{6A4B72D4-A990-4FBF-BB7C-E5D9B5B505F6}">
      <dgm:prSet phldrT="[Текст]"/>
      <dgm:spPr/>
      <dgm:t>
        <a:bodyPr/>
        <a:lstStyle/>
        <a:p>
          <a:r>
            <a:rPr lang="ru-RU" dirty="0" smtClean="0"/>
            <a:t>Оформление групповой комнаты по теме.</a:t>
          </a:r>
          <a:endParaRPr lang="ru-RU" dirty="0"/>
        </a:p>
      </dgm:t>
    </dgm:pt>
    <dgm:pt modelId="{2FDEB1E6-6405-4976-8DDF-73B1479F4D32}" type="parTrans" cxnId="{03BA0DB3-BFE9-400B-8D30-18F3DDFE911E}">
      <dgm:prSet/>
      <dgm:spPr/>
    </dgm:pt>
    <dgm:pt modelId="{6D025C1A-DDAD-42C4-BBCF-771056DD13AB}" type="sibTrans" cxnId="{03BA0DB3-BFE9-400B-8D30-18F3DDFE911E}">
      <dgm:prSet/>
      <dgm:spPr/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08DA8-8557-4C1F-99C6-02387EEBE4D4}" type="presOf" srcId="{F3A68B19-9E98-41E3-A376-383DAE6FA66C}" destId="{039FB1DE-0981-45C5-B347-2F5505259397}" srcOrd="0" destOrd="3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7B1CE5CF-ECE4-4927-8A9F-E338C6DD67D3}" type="presOf" srcId="{6A4B72D4-A990-4FBF-BB7C-E5D9B5B505F6}" destId="{039FB1DE-0981-45C5-B347-2F5505259397}" srcOrd="0" destOrd="1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8958D586-DE16-46F5-917F-E418BB39304D}" type="presOf" srcId="{3FC0DC52-B335-40BB-8448-7A7472BE9E4E}" destId="{8B88252C-85D9-4001-8C0B-B25C5D3C8E00}" srcOrd="0" destOrd="2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03BA0DB3-BFE9-400B-8D30-18F3DDFE911E}" srcId="{97669423-BCC2-4AFA-B838-B8E425077300}" destId="{6A4B72D4-A990-4FBF-BB7C-E5D9B5B505F6}" srcOrd="1" destOrd="0" parTransId="{2FDEB1E6-6405-4976-8DDF-73B1479F4D32}" sibTransId="{6D025C1A-DDAD-42C4-BBCF-771056DD13AB}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5683365D-E07F-4336-B9E6-6467A4CACB05}" type="presOf" srcId="{D3589534-5E41-476B-A06F-0A017ED79C0B}" destId="{039FB1DE-0981-45C5-B347-2F5505259397}" srcOrd="0" destOrd="2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BC137F75-975B-481A-83E7-AE9C49785EEA}" srcId="{8E3FC4BE-4D6C-4865-832F-65AC4FC53604}" destId="{3FC0DC52-B335-40BB-8448-7A7472BE9E4E}" srcOrd="2" destOrd="0" parTransId="{ECFFC795-64B3-42B8-9F29-F8BE1A145C68}" sibTransId="{45A70BEC-9125-45BF-B2C6-020E7D97886E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9BA43895-E5B7-4808-B8F9-3FD7A36039AD}" srcId="{97669423-BCC2-4AFA-B838-B8E425077300}" destId="{F3A68B19-9E98-41E3-A376-383DAE6FA66C}" srcOrd="3" destOrd="0" parTransId="{B397625A-6747-4949-ADE1-34451E311D67}" sibTransId="{938DECF3-4B8E-443B-BBEC-53B4EEB20499}"/>
    <dgm:cxn modelId="{C30C6F61-3800-43B0-99BA-DF8829CE5BFC}" srcId="{97669423-BCC2-4AFA-B838-B8E425077300}" destId="{D3589534-5E41-476B-A06F-0A017ED79C0B}" srcOrd="2" destOrd="0" parTransId="{4EA4C2F7-37CB-4681-AE8A-10E571DEEF33}" sibTransId="{10969B3B-22F8-4840-B596-858E678D7311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НОД</a:t>
          </a:r>
          <a:endParaRPr lang="ru-RU" sz="1600" kern="1200" dirty="0"/>
        </a:p>
      </dsp:txBody>
      <dsp:txXfrm rot="5400000">
        <a:off x="-245635" y="246082"/>
        <a:ext cx="1637567" cy="1146297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Рассматривание</a:t>
          </a:r>
          <a:r>
            <a:rPr lang="ru-RU" sz="1400" kern="1200" baseline="0" dirty="0" smtClean="0"/>
            <a:t> </a:t>
          </a:r>
          <a:r>
            <a:rPr lang="ru-RU" sz="1400" kern="1200" baseline="0" dirty="0" smtClean="0"/>
            <a:t>иллюстрации о Великой Отечественной войне.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Чтение М. </a:t>
          </a:r>
          <a:r>
            <a:rPr lang="ru-RU" sz="1400" kern="1200" dirty="0" err="1" smtClean="0"/>
            <a:t>Матусовский</a:t>
          </a:r>
          <a:r>
            <a:rPr lang="ru-RU" sz="1400" kern="1200" dirty="0" smtClean="0"/>
            <a:t> «С чего начинается Родина».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Пословицы и поговорки о Родине.</a:t>
          </a:r>
          <a:endParaRPr lang="ru-RU" sz="1400" kern="1200" dirty="0"/>
        </a:p>
      </dsp:txBody>
      <dsp:txXfrm rot="5400000">
        <a:off x="4155739" y="-3008994"/>
        <a:ext cx="1064418" cy="7083302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Выставка</a:t>
          </a:r>
          <a:endParaRPr lang="ru-RU" sz="1600" kern="1200" dirty="0"/>
        </a:p>
      </dsp:txBody>
      <dsp:txXfrm rot="5400000">
        <a:off x="-245635" y="1689832"/>
        <a:ext cx="1637567" cy="1146297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Индивидуальный продукт  детского художественного творчества: рисование «Солдат на посту», аппликация «Военная техника», С/</a:t>
          </a:r>
          <a:r>
            <a:rPr lang="ru-RU" sz="1400" kern="1200" dirty="0" err="1" smtClean="0"/>
            <a:t>р</a:t>
          </a:r>
          <a:r>
            <a:rPr lang="ru-RU" sz="1400" kern="1200" dirty="0" smtClean="0"/>
            <a:t> игры по теме, подвижные </a:t>
          </a:r>
          <a:r>
            <a:rPr lang="ru-RU" sz="1400" kern="1200" dirty="0" smtClean="0"/>
            <a:t>игры, подарки дедушкам и бабушкам к празднику.</a:t>
          </a:r>
          <a:endParaRPr lang="ru-RU" sz="1400" kern="1200" dirty="0"/>
        </a:p>
      </dsp:txBody>
      <dsp:txXfrm rot="5400000">
        <a:off x="4155739" y="-1565244"/>
        <a:ext cx="1064418" cy="7083302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Развлечение </a:t>
          </a:r>
          <a:endParaRPr lang="ru-RU" sz="1600" kern="1200" dirty="0"/>
        </a:p>
      </dsp:txBody>
      <dsp:txXfrm rot="5400000">
        <a:off x="-245635" y="3133582"/>
        <a:ext cx="1637567" cy="1146297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Оформление альбома «Когда наш папа служил».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Оформление групповой комнаты по теме.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Приобретение наглядного пособия «Защитники отечества».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Посещение </a:t>
          </a:r>
          <a:r>
            <a:rPr lang="ru-RU" sz="1400" kern="1200" dirty="0" smtClean="0"/>
            <a:t>родителями мероприятия посвященному Великой отечественной войне.</a:t>
          </a:r>
          <a:endParaRPr lang="ru-RU" sz="14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«Проектная деятельность»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Магомедкермова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Кизейбат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Камиловна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Вечная память. </a:t>
            </a:r>
            <a:br>
              <a:rPr lang="ru-RU" dirty="0" smtClean="0"/>
            </a:br>
            <a:r>
              <a:rPr lang="ru-RU" dirty="0" smtClean="0"/>
              <a:t>Группа «Ромашка»</a:t>
            </a:r>
            <a:endParaRPr lang="ru-RU" dirty="0"/>
          </a:p>
        </p:txBody>
      </p:sp>
      <p:pic>
        <p:nvPicPr>
          <p:cNvPr id="8" name="Содержимое 7" descr="DSCN1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Содержимое 6" descr="DSCN10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Поздравляем всех ветеранов!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Группа «Рябинка».</a:t>
            </a:r>
            <a:endParaRPr lang="ru-RU" dirty="0"/>
          </a:p>
        </p:txBody>
      </p:sp>
      <p:pic>
        <p:nvPicPr>
          <p:cNvPr id="4" name="Содержимое 3" descr="DSCN1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Праздник посвящаем нашим дедушкам и бабушкам!</a:t>
            </a:r>
            <a:br>
              <a:rPr lang="ru-RU" sz="3600" dirty="0" smtClean="0"/>
            </a:br>
            <a:r>
              <a:rPr lang="ru-RU" sz="3600" dirty="0" smtClean="0"/>
              <a:t>Группа «Колокольчики»</a:t>
            </a:r>
            <a:endParaRPr lang="ru-RU" sz="3600" dirty="0"/>
          </a:p>
        </p:txBody>
      </p:sp>
      <p:pic>
        <p:nvPicPr>
          <p:cNvPr id="4" name="Содержимое 3" descr="DSCN10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DSCN10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Танец </a:t>
            </a:r>
            <a:r>
              <a:rPr lang="ru-RU" dirty="0" smtClean="0"/>
              <a:t>посвящаем нашим дедушкам и бабушкам!</a:t>
            </a:r>
            <a:endParaRPr lang="ru-RU" dirty="0"/>
          </a:p>
        </p:txBody>
      </p:sp>
      <p:pic>
        <p:nvPicPr>
          <p:cNvPr id="5" name="Содержимое 4" descr="DSCN1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1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Наглядный выставочный материал</a:t>
            </a:r>
            <a:endParaRPr lang="ru-RU" dirty="0"/>
          </a:p>
        </p:txBody>
      </p:sp>
      <p:pic>
        <p:nvPicPr>
          <p:cNvPr id="5" name="Содержимое 4" descr="DSCN1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1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9864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 smtClean="0"/>
              <a:t>Тематическая неделя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800800" cy="3067056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«9 мая день победы»</a:t>
            </a:r>
            <a:endParaRPr lang="ru-RU" sz="6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Продолжать знакомить </a:t>
            </a:r>
            <a:r>
              <a:rPr lang="ru-RU" dirty="0" smtClean="0"/>
              <a:t>детей с «военными профессиями» (солдат, танкист, летчик, моряк, пограничник); с военной техникой (танк, самолет, военный крейсер); с флагом России.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Осуществлять патриотическое воспитание. Воспитывать любовь к родине. Формировать представления о празднике, посвященном дню победы. Воспитывать уважение к ветеранам войны.</a:t>
            </a: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детей в духе патриотизма, любви к Родине. Расширять знания о героях Великой Отечественной войны, о победе нашей страны в войне. Знакомить с памятниками героям Великой Отечественной войны.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Аппликация «Военная техника»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r>
              <a:rPr lang="ru-RU" dirty="0" smtClean="0"/>
              <a:t>Подарки </a:t>
            </a:r>
            <a:r>
              <a:rPr lang="ru-RU" dirty="0" smtClean="0"/>
              <a:t>бабушкам </a:t>
            </a:r>
            <a:r>
              <a:rPr lang="ru-RU" dirty="0" smtClean="0"/>
              <a:t>и дедушкам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Поздравляем наших дедушек и бабушек. Группа «Одуванчики»</a:t>
            </a:r>
            <a:endParaRPr lang="ru-RU" dirty="0"/>
          </a:p>
        </p:txBody>
      </p:sp>
      <p:pic>
        <p:nvPicPr>
          <p:cNvPr id="5" name="Содержимое 4" descr="DSCN1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1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праздником 9 мая! Группа «Незабудки»</a:t>
            </a:r>
            <a:endParaRPr lang="ru-RU" dirty="0"/>
          </a:p>
        </p:txBody>
      </p:sp>
      <p:pic>
        <p:nvPicPr>
          <p:cNvPr id="4" name="Содержимое 3" descr="DSCN1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победу.</a:t>
            </a:r>
            <a:br>
              <a:rPr lang="ru-RU" dirty="0" smtClean="0"/>
            </a:br>
            <a:r>
              <a:rPr lang="ru-RU" dirty="0" smtClean="0"/>
              <a:t> Группа «Цыплята»</a:t>
            </a:r>
            <a:endParaRPr lang="ru-RU" dirty="0"/>
          </a:p>
        </p:txBody>
      </p:sp>
      <p:pic>
        <p:nvPicPr>
          <p:cNvPr id="10" name="Содержимое 9" descr="DSCN10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Содержимое 11" descr="DSCN10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330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Поздравляем наших дедушек и бабушек. Группа «Одуванчики»</vt:lpstr>
      <vt:lpstr>С праздником 9 мая! Группа «Незабудки»</vt:lpstr>
      <vt:lpstr>Спасибо за победу.  Группа «Цыплята»</vt:lpstr>
      <vt:lpstr>Вечная память.  Группа «Ромашка»</vt:lpstr>
      <vt:lpstr>Поздравляем всех ветеранов!  Группа «Рябинка».</vt:lpstr>
      <vt:lpstr>Праздник посвящаем нашим дедушкам и бабушкам! Группа «Колокольчики»</vt:lpstr>
      <vt:lpstr>Танец посвящаем нашим дедушкам и бабушкам!</vt:lpstr>
      <vt:lpstr>Наглядный выставочный материал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Кизейбат</cp:lastModifiedBy>
  <cp:revision>26</cp:revision>
  <dcterms:created xsi:type="dcterms:W3CDTF">2017-01-20T02:56:28Z</dcterms:created>
  <dcterms:modified xsi:type="dcterms:W3CDTF">2017-05-06T10:52:41Z</dcterms:modified>
</cp:coreProperties>
</file>